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0" r:id="rId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7" d="100"/>
          <a:sy n="147" d="100"/>
        </p:scale>
        <p:origin x="6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4CC06A-195D-1393-8B5D-4B0385220C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DF673B5-B115-4964-C0F8-1660F41D87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12A8A41-01F7-9544-997D-B78691919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546A2-1961-4D64-AF56-43E76EB991C0}" type="datetimeFigureOut">
              <a:rPr lang="de-DE" smtClean="0"/>
              <a:t>14.11.2025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011AA47-0194-6F7D-D9FA-CC91C2183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5ADB547-9D94-5C2F-4F06-34EE5EF3E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7C565-91A4-42F8-AD4B-81DBE02F76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0811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CF6246-AE72-408F-BA60-FBAF26263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99CE210-220F-5ECF-E50B-A191FAC01B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16D3715-43D8-DD8F-6A36-2111646DD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546A2-1961-4D64-AF56-43E76EB991C0}" type="datetimeFigureOut">
              <a:rPr lang="de-DE" smtClean="0"/>
              <a:t>14.11.2025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3D63670-4769-E23E-D172-72D3DF8D5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1497ED0-D991-AD51-AFD7-ACE453921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7C565-91A4-42F8-AD4B-81DBE02F76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7118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1F44364-AEBF-B709-A00C-32E534594B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4467818-2E70-2C34-EBB4-E6AD6EB0B9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DB1B54A-5394-FC46-0C25-CFB60C053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546A2-1961-4D64-AF56-43E76EB991C0}" type="datetimeFigureOut">
              <a:rPr lang="de-DE" smtClean="0"/>
              <a:t>14.11.2025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F0C7E72-C886-5A41-37A8-ECDB511EB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7BF1572-1450-FDFC-6E2D-8E01FA13E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7C565-91A4-42F8-AD4B-81DBE02F76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2343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FD4608-C842-DF4D-1B9A-663A0CB23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ADA90B-5F12-2DB4-E60D-0C61EF75A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135902D-35F1-B847-21E9-B688FC2FE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546A2-1961-4D64-AF56-43E76EB991C0}" type="datetimeFigureOut">
              <a:rPr lang="de-DE" smtClean="0"/>
              <a:t>14.11.2025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0CD240-2BB9-B038-510E-370862629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83265A0-CDC7-B707-DD2F-272B73009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7C565-91A4-42F8-AD4B-81DBE02F76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2309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8E216E-AAAA-7CBA-FF66-2C090785B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DE81179-FB90-C6EF-E53C-C17826485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71F890-4C0A-7A5F-8636-3DEAB32AD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546A2-1961-4D64-AF56-43E76EB991C0}" type="datetimeFigureOut">
              <a:rPr lang="de-DE" smtClean="0"/>
              <a:t>14.11.2025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8C99BA3-212C-B431-CDD5-29E49DC68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BB44B8B-AEF6-5988-2409-AAAAEEC66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7C565-91A4-42F8-AD4B-81DBE02F76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8414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149962-083E-B14A-1044-8B664FD1A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4013FBB-A24A-2156-B61E-6EE19178C0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AE84447-E8C4-2168-624D-F594E73078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B39ADE4-232A-52B2-C8D5-16E877F39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546A2-1961-4D64-AF56-43E76EB991C0}" type="datetimeFigureOut">
              <a:rPr lang="de-DE" smtClean="0"/>
              <a:t>14.11.2025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244FCB-E9AE-77E6-54AF-61477906E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43E913D-CFF1-C4FF-3DF8-4EACDE0D8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7C565-91A4-42F8-AD4B-81DBE02F76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4496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E68484-2689-6AA5-A1F3-36FADC86A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48FF944-CE6D-1DDB-46A8-41307BBF5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0F25153-DA02-DEE8-4AB3-52B1EEEAC6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F069F9B-46B4-1D1F-6247-3CAFD26717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2EEADBF-540A-17CE-282A-C4EF4955A5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E441426-D153-2560-731B-276711A6B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546A2-1961-4D64-AF56-43E76EB991C0}" type="datetimeFigureOut">
              <a:rPr lang="de-DE" smtClean="0"/>
              <a:t>14.11.2025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1D80C2F-3769-8A57-EDB0-25EACE39C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D945F4C-19A6-A901-F296-BF48FAAF9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7C565-91A4-42F8-AD4B-81DBE02F76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389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49C86E-BCD9-BDA1-D172-A639BA091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4382835-825B-A9CC-6B0D-1DBD692AA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546A2-1961-4D64-AF56-43E76EB991C0}" type="datetimeFigureOut">
              <a:rPr lang="de-DE" smtClean="0"/>
              <a:t>14.11.2025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A538584-6293-A791-508B-E160091D1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B0AB23B-114A-058E-A420-02E546954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7C565-91A4-42F8-AD4B-81DBE02F76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9981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A0B9D4A-2573-D0C9-BC4C-F37699B24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546A2-1961-4D64-AF56-43E76EB991C0}" type="datetimeFigureOut">
              <a:rPr lang="de-DE" smtClean="0"/>
              <a:t>14.11.2025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A431F1E-6B9B-DFA8-265D-C0DF7393E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593FC20-AD34-5D58-79E5-8AB2E91B6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7C565-91A4-42F8-AD4B-81DBE02F76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9130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D6982C-219B-3C3B-35D3-9C89095B6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CE2DC1C-2ECC-616C-430B-A5BFF0C17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986B0EF-E776-0B41-DAE6-6B423AA72B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AC45403-B2F9-259F-1096-93460734D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546A2-1961-4D64-AF56-43E76EB991C0}" type="datetimeFigureOut">
              <a:rPr lang="de-DE" smtClean="0"/>
              <a:t>14.11.2025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2676A59-8B85-FF2F-12FE-D5F1E7782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D75E240-7254-44DA-DA74-49DF6E4A9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7C565-91A4-42F8-AD4B-81DBE02F76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542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A5D842-5F62-6F3B-7DE7-65D93EC23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8DB21FA-7B5A-29CA-6B1F-85FD4571C7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0AEF436-0D01-B588-114B-7F16BF5913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7E85AC4-BF31-3B24-E34A-90B080444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546A2-1961-4D64-AF56-43E76EB991C0}" type="datetimeFigureOut">
              <a:rPr lang="de-DE" smtClean="0"/>
              <a:t>14.11.2025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F1248E0-FF6B-3384-7DC1-8ECFB3AA3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C30E05A-1D04-4813-2A88-97C1BA73B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7C565-91A4-42F8-AD4B-81DBE02F76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723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CCDE69C-767D-A8E1-5051-604A6CAC2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D8472A1-F389-30F6-4DC5-4D15A46E2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363E9D5-2C0A-7A76-6354-1B9F3F0C57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546A2-1961-4D64-AF56-43E76EB991C0}" type="datetimeFigureOut">
              <a:rPr lang="de-DE" smtClean="0"/>
              <a:t>14.11.2025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1827CF1-9B5F-4C80-D55B-E1D239B26D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E87B6E1-9C1B-4BC3-3B44-41B70F9335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7C565-91A4-42F8-AD4B-81DBE02F76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4071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57793E-51F0-4ECC-BBCC-9F348101D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4918FCCF-323E-4B49-BC40-7BD8FC3517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961" y="229751"/>
            <a:ext cx="1401677" cy="798155"/>
          </a:xfr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015E187-4ADB-416B-8ACF-6C46E2077BD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140851"/>
            <a:ext cx="1117600" cy="111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0D85C6D-C4E8-420B-94E3-971DA8894E9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5818" y="6466406"/>
            <a:ext cx="718820" cy="2508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C7B3203B-D525-22C7-5CC0-3555CF614600}"/>
              </a:ext>
            </a:extLst>
          </p:cNvPr>
          <p:cNvSpPr/>
          <p:nvPr/>
        </p:nvSpPr>
        <p:spPr>
          <a:xfrm>
            <a:off x="4296000" y="1554962"/>
            <a:ext cx="3600000" cy="3600000"/>
          </a:xfrm>
          <a:prstGeom prst="ellipse">
            <a:avLst/>
          </a:prstGeom>
          <a:solidFill>
            <a:srgbClr val="2C63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02152B0B-4B21-F366-3EEC-EDB98AB876D0}"/>
              </a:ext>
            </a:extLst>
          </p:cNvPr>
          <p:cNvSpPr/>
          <p:nvPr/>
        </p:nvSpPr>
        <p:spPr>
          <a:xfrm>
            <a:off x="4656000" y="1914962"/>
            <a:ext cx="2880000" cy="2880000"/>
          </a:xfrm>
          <a:prstGeom prst="ellipse">
            <a:avLst/>
          </a:prstGeom>
          <a:solidFill>
            <a:srgbClr val="FFD9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2E62C9DD-B6BB-8180-1407-425C26F50DF6}"/>
              </a:ext>
            </a:extLst>
          </p:cNvPr>
          <p:cNvSpPr/>
          <p:nvPr/>
        </p:nvSpPr>
        <p:spPr>
          <a:xfrm>
            <a:off x="5016000" y="2274962"/>
            <a:ext cx="2160000" cy="2160000"/>
          </a:xfrm>
          <a:prstGeom prst="ellipse">
            <a:avLst/>
          </a:prstGeom>
          <a:solidFill>
            <a:srgbClr val="2C63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DA02B63D-726B-DA6A-EEC5-A412103F9585}"/>
              </a:ext>
            </a:extLst>
          </p:cNvPr>
          <p:cNvSpPr/>
          <p:nvPr/>
        </p:nvSpPr>
        <p:spPr>
          <a:xfrm>
            <a:off x="5376000" y="2634962"/>
            <a:ext cx="1440000" cy="1440000"/>
          </a:xfrm>
          <a:prstGeom prst="ellipse">
            <a:avLst/>
          </a:prstGeom>
          <a:solidFill>
            <a:srgbClr val="FFD9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8E9BB5FE-D90A-E17D-342A-C8B22741217D}"/>
              </a:ext>
            </a:extLst>
          </p:cNvPr>
          <p:cNvSpPr/>
          <p:nvPr/>
        </p:nvSpPr>
        <p:spPr>
          <a:xfrm>
            <a:off x="5736000" y="2994962"/>
            <a:ext cx="720000" cy="720000"/>
          </a:xfrm>
          <a:prstGeom prst="ellipse">
            <a:avLst/>
          </a:prstGeom>
          <a:solidFill>
            <a:srgbClr val="2C63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EB541AB7-2B47-5B00-946E-71D6C9D71DEB}"/>
              </a:ext>
            </a:extLst>
          </p:cNvPr>
          <p:cNvCxnSpPr>
            <a:cxnSpLocks/>
          </p:cNvCxnSpPr>
          <p:nvPr/>
        </p:nvCxnSpPr>
        <p:spPr>
          <a:xfrm>
            <a:off x="6099284" y="1194962"/>
            <a:ext cx="0" cy="432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D026F036-17F8-C0F4-C918-EF1461572719}"/>
              </a:ext>
            </a:extLst>
          </p:cNvPr>
          <p:cNvCxnSpPr>
            <a:cxnSpLocks/>
          </p:cNvCxnSpPr>
          <p:nvPr/>
        </p:nvCxnSpPr>
        <p:spPr>
          <a:xfrm>
            <a:off x="3936000" y="3354962"/>
            <a:ext cx="432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27416036-50D2-ADB9-8F42-444108D91DFC}"/>
              </a:ext>
            </a:extLst>
          </p:cNvPr>
          <p:cNvSpPr txBox="1"/>
          <p:nvPr/>
        </p:nvSpPr>
        <p:spPr>
          <a:xfrm>
            <a:off x="5767405" y="3276575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1</a:t>
            </a:r>
            <a:endParaRPr lang="de-DE" b="1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C5AEF3A-F379-94E5-27F9-6A386F713D20}"/>
              </a:ext>
            </a:extLst>
          </p:cNvPr>
          <p:cNvSpPr txBox="1"/>
          <p:nvPr/>
        </p:nvSpPr>
        <p:spPr>
          <a:xfrm>
            <a:off x="5565921" y="3507408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2</a:t>
            </a:r>
            <a:endParaRPr lang="de-DE" b="1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3FB9588C-BCE9-4211-BD34-D2AE8A8F457E}"/>
              </a:ext>
            </a:extLst>
          </p:cNvPr>
          <p:cNvSpPr txBox="1"/>
          <p:nvPr/>
        </p:nvSpPr>
        <p:spPr>
          <a:xfrm>
            <a:off x="6072647" y="2985312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1</a:t>
            </a:r>
            <a:endParaRPr lang="de-DE" b="1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E919E32-CDB5-AEAF-8B30-9958F3A3E2E8}"/>
              </a:ext>
            </a:extLst>
          </p:cNvPr>
          <p:cNvSpPr txBox="1"/>
          <p:nvPr/>
        </p:nvSpPr>
        <p:spPr>
          <a:xfrm>
            <a:off x="6287563" y="2717326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2</a:t>
            </a:r>
            <a:endParaRPr lang="de-DE" b="1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D80B2A0E-1F84-7AE5-5A8D-89B2FA7ABA6F}"/>
              </a:ext>
            </a:extLst>
          </p:cNvPr>
          <p:cNvSpPr txBox="1"/>
          <p:nvPr/>
        </p:nvSpPr>
        <p:spPr>
          <a:xfrm>
            <a:off x="5299240" y="3780805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3</a:t>
            </a:r>
            <a:endParaRPr lang="de-DE" b="1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FA3E61D3-D5D0-15BF-E5B0-CB3D3CA023C7}"/>
              </a:ext>
            </a:extLst>
          </p:cNvPr>
          <p:cNvSpPr txBox="1"/>
          <p:nvPr/>
        </p:nvSpPr>
        <p:spPr>
          <a:xfrm>
            <a:off x="5054685" y="4039464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4</a:t>
            </a:r>
            <a:endParaRPr lang="de-DE" b="1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F4C5320D-C21F-1D79-47E0-C60A17AF5142}"/>
              </a:ext>
            </a:extLst>
          </p:cNvPr>
          <p:cNvSpPr txBox="1"/>
          <p:nvPr/>
        </p:nvSpPr>
        <p:spPr>
          <a:xfrm>
            <a:off x="4821601" y="4284079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5</a:t>
            </a:r>
            <a:endParaRPr lang="de-DE" b="1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3DDDB62B-349B-35C8-82A0-E8A3C2C4E65F}"/>
              </a:ext>
            </a:extLst>
          </p:cNvPr>
          <p:cNvSpPr txBox="1"/>
          <p:nvPr/>
        </p:nvSpPr>
        <p:spPr>
          <a:xfrm>
            <a:off x="6550836" y="2446272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3</a:t>
            </a:r>
            <a:endParaRPr lang="de-DE" b="1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563D5A44-2DA6-683C-71F4-7665EE387600}"/>
              </a:ext>
            </a:extLst>
          </p:cNvPr>
          <p:cNvSpPr txBox="1"/>
          <p:nvPr/>
        </p:nvSpPr>
        <p:spPr>
          <a:xfrm>
            <a:off x="6761190" y="2195015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4</a:t>
            </a:r>
            <a:endParaRPr lang="de-DE" b="1" dirty="0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37DF71F9-A1B7-6C9C-814E-EB18FF010BCA}"/>
              </a:ext>
            </a:extLst>
          </p:cNvPr>
          <p:cNvSpPr txBox="1"/>
          <p:nvPr/>
        </p:nvSpPr>
        <p:spPr>
          <a:xfrm>
            <a:off x="7023280" y="1924209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5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270144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57793E-51F0-4ECC-BBCC-9F348101D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4918FCCF-323E-4B49-BC40-7BD8FC3517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961" y="229751"/>
            <a:ext cx="1401677" cy="798155"/>
          </a:xfr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015E187-4ADB-416B-8ACF-6C46E2077BD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140851"/>
            <a:ext cx="1117600" cy="111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0D85C6D-C4E8-420B-94E3-971DA8894E9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5818" y="6466406"/>
            <a:ext cx="718820" cy="25082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Ellipse 22">
            <a:extLst>
              <a:ext uri="{FF2B5EF4-FFF2-40B4-BE49-F238E27FC236}">
                <a16:creationId xmlns:a16="http://schemas.microsoft.com/office/drawing/2014/main" id="{838698AA-24C0-DEDC-3C5E-51F2DBD3DE35}"/>
              </a:ext>
            </a:extLst>
          </p:cNvPr>
          <p:cNvSpPr/>
          <p:nvPr/>
        </p:nvSpPr>
        <p:spPr>
          <a:xfrm>
            <a:off x="4296000" y="1690688"/>
            <a:ext cx="3600000" cy="3600000"/>
          </a:xfrm>
          <a:prstGeom prst="ellipse">
            <a:avLst/>
          </a:prstGeom>
          <a:solidFill>
            <a:srgbClr val="2C63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9F0F8A52-06BF-797A-0A8B-BD7F21D711B7}"/>
              </a:ext>
            </a:extLst>
          </p:cNvPr>
          <p:cNvSpPr/>
          <p:nvPr/>
        </p:nvSpPr>
        <p:spPr>
          <a:xfrm>
            <a:off x="4656000" y="2050688"/>
            <a:ext cx="2880000" cy="2880000"/>
          </a:xfrm>
          <a:prstGeom prst="ellipse">
            <a:avLst/>
          </a:prstGeom>
          <a:solidFill>
            <a:srgbClr val="FFD9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46679AF0-9C13-6B2C-18A7-D9EBEF70C4EC}"/>
              </a:ext>
            </a:extLst>
          </p:cNvPr>
          <p:cNvSpPr/>
          <p:nvPr/>
        </p:nvSpPr>
        <p:spPr>
          <a:xfrm>
            <a:off x="5016000" y="2410688"/>
            <a:ext cx="2160000" cy="2160000"/>
          </a:xfrm>
          <a:prstGeom prst="ellipse">
            <a:avLst/>
          </a:prstGeom>
          <a:solidFill>
            <a:srgbClr val="2C63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5A79D2B0-24C3-BDE9-0A12-87E0A2307238}"/>
              </a:ext>
            </a:extLst>
          </p:cNvPr>
          <p:cNvSpPr/>
          <p:nvPr/>
        </p:nvSpPr>
        <p:spPr>
          <a:xfrm>
            <a:off x="5376000" y="2770688"/>
            <a:ext cx="1440000" cy="1440000"/>
          </a:xfrm>
          <a:prstGeom prst="ellipse">
            <a:avLst/>
          </a:prstGeom>
          <a:solidFill>
            <a:srgbClr val="FFD9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CBB9186A-7FC8-0CF1-FBBB-399E029C3954}"/>
              </a:ext>
            </a:extLst>
          </p:cNvPr>
          <p:cNvSpPr/>
          <p:nvPr/>
        </p:nvSpPr>
        <p:spPr>
          <a:xfrm>
            <a:off x="5736000" y="3130688"/>
            <a:ext cx="720000" cy="720000"/>
          </a:xfrm>
          <a:prstGeom prst="ellipse">
            <a:avLst/>
          </a:prstGeom>
          <a:solidFill>
            <a:srgbClr val="2C63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B276B348-8834-0A5A-EA3D-1B251A4C4FA4}"/>
              </a:ext>
            </a:extLst>
          </p:cNvPr>
          <p:cNvCxnSpPr>
            <a:cxnSpLocks/>
          </p:cNvCxnSpPr>
          <p:nvPr/>
        </p:nvCxnSpPr>
        <p:spPr>
          <a:xfrm rot="-2700000">
            <a:off x="6099284" y="1330688"/>
            <a:ext cx="0" cy="432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>
            <a:extLst>
              <a:ext uri="{FF2B5EF4-FFF2-40B4-BE49-F238E27FC236}">
                <a16:creationId xmlns:a16="http://schemas.microsoft.com/office/drawing/2014/main" id="{D7361EF2-757B-A115-8751-85E19EF6B827}"/>
              </a:ext>
            </a:extLst>
          </p:cNvPr>
          <p:cNvSpPr txBox="1"/>
          <p:nvPr/>
        </p:nvSpPr>
        <p:spPr>
          <a:xfrm>
            <a:off x="5767405" y="34123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1</a:t>
            </a:r>
            <a:endParaRPr lang="de-DE" b="1" dirty="0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3BB2B8A7-C043-1F27-449E-D113A0654045}"/>
              </a:ext>
            </a:extLst>
          </p:cNvPr>
          <p:cNvSpPr txBox="1"/>
          <p:nvPr/>
        </p:nvSpPr>
        <p:spPr>
          <a:xfrm>
            <a:off x="5565921" y="364313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2</a:t>
            </a:r>
            <a:endParaRPr lang="de-DE" b="1" dirty="0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7573BF71-CFB6-4757-B3DC-A9BC3E3E50D5}"/>
              </a:ext>
            </a:extLst>
          </p:cNvPr>
          <p:cNvSpPr txBox="1"/>
          <p:nvPr/>
        </p:nvSpPr>
        <p:spPr>
          <a:xfrm>
            <a:off x="6072647" y="312103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1</a:t>
            </a:r>
            <a:endParaRPr lang="de-DE" b="1" dirty="0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B5250004-C635-4F81-BBE9-7A5979B129D3}"/>
              </a:ext>
            </a:extLst>
          </p:cNvPr>
          <p:cNvSpPr txBox="1"/>
          <p:nvPr/>
        </p:nvSpPr>
        <p:spPr>
          <a:xfrm>
            <a:off x="6287563" y="285305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2</a:t>
            </a:r>
            <a:endParaRPr lang="de-DE" b="1" dirty="0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FA2D610B-B980-D1FE-E7AF-451B59966871}"/>
              </a:ext>
            </a:extLst>
          </p:cNvPr>
          <p:cNvSpPr txBox="1"/>
          <p:nvPr/>
        </p:nvSpPr>
        <p:spPr>
          <a:xfrm>
            <a:off x="5299240" y="391653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3</a:t>
            </a:r>
            <a:endParaRPr lang="de-DE" b="1" dirty="0"/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26936B36-D118-FE0B-0A47-DE4EA55B6EC3}"/>
              </a:ext>
            </a:extLst>
          </p:cNvPr>
          <p:cNvSpPr txBox="1"/>
          <p:nvPr/>
        </p:nvSpPr>
        <p:spPr>
          <a:xfrm>
            <a:off x="5054685" y="417518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4</a:t>
            </a:r>
            <a:endParaRPr lang="de-DE" b="1" dirty="0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244C87B5-5A1D-A270-BCFD-D12ED6A179BB}"/>
              </a:ext>
            </a:extLst>
          </p:cNvPr>
          <p:cNvSpPr txBox="1"/>
          <p:nvPr/>
        </p:nvSpPr>
        <p:spPr>
          <a:xfrm>
            <a:off x="4821601" y="441980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5</a:t>
            </a:r>
            <a:endParaRPr lang="de-DE" b="1" dirty="0"/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59165D08-4533-5B68-F228-452F26F1EA6F}"/>
              </a:ext>
            </a:extLst>
          </p:cNvPr>
          <p:cNvSpPr txBox="1"/>
          <p:nvPr/>
        </p:nvSpPr>
        <p:spPr>
          <a:xfrm>
            <a:off x="6550836" y="258199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3</a:t>
            </a:r>
            <a:endParaRPr lang="de-DE" b="1" dirty="0"/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CE0E19C1-C680-0723-22B0-E1ED9FB069B9}"/>
              </a:ext>
            </a:extLst>
          </p:cNvPr>
          <p:cNvSpPr txBox="1"/>
          <p:nvPr/>
        </p:nvSpPr>
        <p:spPr>
          <a:xfrm>
            <a:off x="6761190" y="233074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4</a:t>
            </a:r>
            <a:endParaRPr lang="de-DE" b="1" dirty="0"/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E3D93648-21A3-B258-373E-2B2D967E652F}"/>
              </a:ext>
            </a:extLst>
          </p:cNvPr>
          <p:cNvSpPr txBox="1"/>
          <p:nvPr/>
        </p:nvSpPr>
        <p:spPr>
          <a:xfrm>
            <a:off x="7023280" y="205993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5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074320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Microsoft Office PowerPoint</Application>
  <PresentationFormat>Breitbild</PresentationFormat>
  <Paragraphs>20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Franziska Schlamp-Diekmann</dc:creator>
  <cp:lastModifiedBy>Dohrmann, Benjamin</cp:lastModifiedBy>
  <cp:revision>7</cp:revision>
  <dcterms:created xsi:type="dcterms:W3CDTF">2024-07-09T15:14:28Z</dcterms:created>
  <dcterms:modified xsi:type="dcterms:W3CDTF">2025-11-14T10:47:23Z</dcterms:modified>
</cp:coreProperties>
</file>