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C2A14-4E92-4148-8D63-DAEA67930456}" type="doc">
      <dgm:prSet loTypeId="urn:microsoft.com/office/officeart/2005/8/layout/radial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3F61C90C-D7DF-49A2-99DB-643F5C94F0F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800" dirty="0">
              <a:latin typeface="FreeSans" panose="020B0504020202020204" pitchFamily="34" charset="0"/>
              <a:ea typeface="FreeSans" panose="020B0504020202020204" pitchFamily="34" charset="0"/>
              <a:cs typeface="FreeSans" panose="020B0504020202020204" pitchFamily="34" charset="0"/>
            </a:rPr>
            <a:t>Regeln der Klasse ___</a:t>
          </a:r>
        </a:p>
      </dgm:t>
    </dgm:pt>
    <dgm:pt modelId="{224AD30B-DB78-44DA-BFA8-F79C78690F7A}" type="parTrans" cxnId="{DF7F4087-1B0B-4761-AE95-2500E3D356CA}">
      <dgm:prSet/>
      <dgm:spPr/>
      <dgm:t>
        <a:bodyPr/>
        <a:lstStyle/>
        <a:p>
          <a:endParaRPr lang="de-DE"/>
        </a:p>
      </dgm:t>
    </dgm:pt>
    <dgm:pt modelId="{2B287BF2-9531-472A-9AD5-BA2EAA360D28}" type="sibTrans" cxnId="{DF7F4087-1B0B-4761-AE95-2500E3D356CA}">
      <dgm:prSet/>
      <dgm:spPr/>
      <dgm:t>
        <a:bodyPr/>
        <a:lstStyle/>
        <a:p>
          <a:endParaRPr lang="de-DE"/>
        </a:p>
      </dgm:t>
    </dgm:pt>
    <dgm:pt modelId="{59F20E78-9591-43CD-BF10-CAB0E933C86C}">
      <dgm:prSet phldrT="[Text]" phldr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de-DE" dirty="0"/>
        </a:p>
      </dgm:t>
    </dgm:pt>
    <dgm:pt modelId="{81A07B77-2390-49D4-A9EF-765F09431B0A}" type="parTrans" cxnId="{FB664419-51B2-467B-9DC1-8F0987B966C7}">
      <dgm:prSet/>
      <dgm:spPr/>
      <dgm:t>
        <a:bodyPr/>
        <a:lstStyle/>
        <a:p>
          <a:endParaRPr lang="de-DE"/>
        </a:p>
      </dgm:t>
    </dgm:pt>
    <dgm:pt modelId="{6B96B5D4-D15A-4514-AD5F-169356D7C65B}" type="sibTrans" cxnId="{FB664419-51B2-467B-9DC1-8F0987B966C7}">
      <dgm:prSet/>
      <dgm:spPr/>
      <dgm:t>
        <a:bodyPr/>
        <a:lstStyle/>
        <a:p>
          <a:endParaRPr lang="de-DE"/>
        </a:p>
      </dgm:t>
    </dgm:pt>
    <dgm:pt modelId="{BCF60F3D-41DE-455C-BE90-F724EAE212C3}">
      <dgm:prSet phldrT="[Text]" phldr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de-DE" dirty="0"/>
        </a:p>
      </dgm:t>
    </dgm:pt>
    <dgm:pt modelId="{F889620C-3C9A-4045-B995-088978922471}" type="parTrans" cxnId="{7870F3CD-B315-4F50-AAB7-9004FD3DB8F3}">
      <dgm:prSet/>
      <dgm:spPr/>
      <dgm:t>
        <a:bodyPr/>
        <a:lstStyle/>
        <a:p>
          <a:endParaRPr lang="de-DE"/>
        </a:p>
      </dgm:t>
    </dgm:pt>
    <dgm:pt modelId="{D9157C0F-E1C1-4C90-B3BE-B297EC187100}" type="sibTrans" cxnId="{7870F3CD-B315-4F50-AAB7-9004FD3DB8F3}">
      <dgm:prSet/>
      <dgm:spPr/>
      <dgm:t>
        <a:bodyPr/>
        <a:lstStyle/>
        <a:p>
          <a:endParaRPr lang="de-DE"/>
        </a:p>
      </dgm:t>
    </dgm:pt>
    <dgm:pt modelId="{2BFF0F09-75AF-4FF7-870D-F54F91A0A845}">
      <dgm:prSet phldrT="[Text]" phldr="1"/>
      <dgm:spPr>
        <a:solidFill>
          <a:srgbClr val="92D050"/>
        </a:solidFill>
      </dgm:spPr>
      <dgm:t>
        <a:bodyPr/>
        <a:lstStyle/>
        <a:p>
          <a:endParaRPr lang="de-DE" dirty="0"/>
        </a:p>
      </dgm:t>
    </dgm:pt>
    <dgm:pt modelId="{C936995A-4268-4D2B-9938-E0F122178884}" type="parTrans" cxnId="{F5AD2965-0684-46DE-B98C-C1CB2F90B97A}">
      <dgm:prSet/>
      <dgm:spPr/>
      <dgm:t>
        <a:bodyPr/>
        <a:lstStyle/>
        <a:p>
          <a:endParaRPr lang="de-DE"/>
        </a:p>
      </dgm:t>
    </dgm:pt>
    <dgm:pt modelId="{FEC64926-7082-4A73-A298-ADBDB7200F1E}" type="sibTrans" cxnId="{F5AD2965-0684-46DE-B98C-C1CB2F90B97A}">
      <dgm:prSet/>
      <dgm:spPr/>
      <dgm:t>
        <a:bodyPr/>
        <a:lstStyle/>
        <a:p>
          <a:endParaRPr lang="de-DE"/>
        </a:p>
      </dgm:t>
    </dgm:pt>
    <dgm:pt modelId="{3E563016-4DFA-4195-BA7A-B833FD00D085}">
      <dgm:prSet/>
      <dgm:spPr>
        <a:solidFill>
          <a:srgbClr val="92D050"/>
        </a:solidFill>
      </dgm:spPr>
      <dgm:t>
        <a:bodyPr/>
        <a:lstStyle/>
        <a:p>
          <a:endParaRPr lang="de-DE"/>
        </a:p>
      </dgm:t>
    </dgm:pt>
    <dgm:pt modelId="{28E3AECE-BF2B-41FF-B97E-1A4FB62F40EE}" type="parTrans" cxnId="{71714127-05E9-4300-A9BB-C3A77D14C5A2}">
      <dgm:prSet/>
      <dgm:spPr/>
      <dgm:t>
        <a:bodyPr/>
        <a:lstStyle/>
        <a:p>
          <a:endParaRPr lang="de-DE"/>
        </a:p>
      </dgm:t>
    </dgm:pt>
    <dgm:pt modelId="{1C525D2D-79A0-4B82-A1D6-5A2C52E80C86}" type="sibTrans" cxnId="{71714127-05E9-4300-A9BB-C3A77D14C5A2}">
      <dgm:prSet/>
      <dgm:spPr/>
      <dgm:t>
        <a:bodyPr/>
        <a:lstStyle/>
        <a:p>
          <a:endParaRPr lang="de-DE"/>
        </a:p>
      </dgm:t>
    </dgm:pt>
    <dgm:pt modelId="{071D0DEA-0C84-40C7-93F7-40D2B7755258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de-DE"/>
        </a:p>
      </dgm:t>
    </dgm:pt>
    <dgm:pt modelId="{1A7E7CB2-AA6A-49C3-9F10-D13E8708A420}" type="parTrans" cxnId="{48F50C47-3D4E-4B2C-9763-BEC5507967AA}">
      <dgm:prSet/>
      <dgm:spPr/>
      <dgm:t>
        <a:bodyPr/>
        <a:lstStyle/>
        <a:p>
          <a:endParaRPr lang="de-DE"/>
        </a:p>
      </dgm:t>
    </dgm:pt>
    <dgm:pt modelId="{535EF5FE-B7A5-4C2D-8B93-DBF2154C5D39}" type="sibTrans" cxnId="{48F50C47-3D4E-4B2C-9763-BEC5507967AA}">
      <dgm:prSet/>
      <dgm:spPr/>
      <dgm:t>
        <a:bodyPr/>
        <a:lstStyle/>
        <a:p>
          <a:endParaRPr lang="de-DE"/>
        </a:p>
      </dgm:t>
    </dgm:pt>
    <dgm:pt modelId="{BCF2A8EA-F914-41AD-B9A1-70F6A1EF1CE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de-DE"/>
        </a:p>
      </dgm:t>
    </dgm:pt>
    <dgm:pt modelId="{A35D0BAD-0919-40F3-8540-9BF162D31B09}" type="parTrans" cxnId="{534D29DD-ACD0-4EAF-AD5A-C30A1068C9F8}">
      <dgm:prSet/>
      <dgm:spPr/>
      <dgm:t>
        <a:bodyPr/>
        <a:lstStyle/>
        <a:p>
          <a:endParaRPr lang="de-DE"/>
        </a:p>
      </dgm:t>
    </dgm:pt>
    <dgm:pt modelId="{6A4E1A78-574F-4663-9D47-282E019C7F58}" type="sibTrans" cxnId="{534D29DD-ACD0-4EAF-AD5A-C30A1068C9F8}">
      <dgm:prSet/>
      <dgm:spPr/>
      <dgm:t>
        <a:bodyPr/>
        <a:lstStyle/>
        <a:p>
          <a:endParaRPr lang="de-DE"/>
        </a:p>
      </dgm:t>
    </dgm:pt>
    <dgm:pt modelId="{F63F055B-70DA-44F9-B34A-A71341E2397B}" type="pres">
      <dgm:prSet presAssocID="{718C2A14-4E92-4148-8D63-DAEA6793045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02E47E-3BC6-4CF6-9B4E-AEAF89641AF7}" type="pres">
      <dgm:prSet presAssocID="{3F61C90C-D7DF-49A2-99DB-643F5C94F0F8}" presName="centerShape" presStyleLbl="node0" presStyleIdx="0" presStyleCnt="1"/>
      <dgm:spPr/>
    </dgm:pt>
    <dgm:pt modelId="{48504D01-1E6A-4DB2-8DF7-B2D7F3F7A982}" type="pres">
      <dgm:prSet presAssocID="{28E3AECE-BF2B-41FF-B97E-1A4FB62F40EE}" presName="Name9" presStyleLbl="parChTrans1D2" presStyleIdx="0" presStyleCnt="6"/>
      <dgm:spPr/>
    </dgm:pt>
    <dgm:pt modelId="{FB622D30-A0E3-4929-856A-0BC5D590F097}" type="pres">
      <dgm:prSet presAssocID="{28E3AECE-BF2B-41FF-B97E-1A4FB62F40EE}" presName="connTx" presStyleLbl="parChTrans1D2" presStyleIdx="0" presStyleCnt="6"/>
      <dgm:spPr/>
    </dgm:pt>
    <dgm:pt modelId="{C82282ED-4D62-47B3-A5DF-18CDD0879D0F}" type="pres">
      <dgm:prSet presAssocID="{3E563016-4DFA-4195-BA7A-B833FD00D085}" presName="node" presStyleLbl="node1" presStyleIdx="0" presStyleCnt="6" custScaleX="70421" custScaleY="72050">
        <dgm:presLayoutVars>
          <dgm:bulletEnabled val="1"/>
        </dgm:presLayoutVars>
      </dgm:prSet>
      <dgm:spPr/>
    </dgm:pt>
    <dgm:pt modelId="{84F7FA89-C1EB-4769-931F-8690DA40E5BF}" type="pres">
      <dgm:prSet presAssocID="{81A07B77-2390-49D4-A9EF-765F09431B0A}" presName="Name9" presStyleLbl="parChTrans1D2" presStyleIdx="1" presStyleCnt="6"/>
      <dgm:spPr/>
    </dgm:pt>
    <dgm:pt modelId="{9237A9A2-DD0F-4DB4-ADBD-26430262DEB3}" type="pres">
      <dgm:prSet presAssocID="{81A07B77-2390-49D4-A9EF-765F09431B0A}" presName="connTx" presStyleLbl="parChTrans1D2" presStyleIdx="1" presStyleCnt="6"/>
      <dgm:spPr/>
    </dgm:pt>
    <dgm:pt modelId="{D3817681-1305-40F4-9A94-21D92F6A7944}" type="pres">
      <dgm:prSet presAssocID="{59F20E78-9591-43CD-BF10-CAB0E933C86C}" presName="node" presStyleLbl="node1" presStyleIdx="1" presStyleCnt="6" custScaleX="70421" custScaleY="72050">
        <dgm:presLayoutVars>
          <dgm:bulletEnabled val="1"/>
        </dgm:presLayoutVars>
      </dgm:prSet>
      <dgm:spPr/>
    </dgm:pt>
    <dgm:pt modelId="{1507713E-66B8-4D48-A7F1-2B1E526C35E3}" type="pres">
      <dgm:prSet presAssocID="{F889620C-3C9A-4045-B995-088978922471}" presName="Name9" presStyleLbl="parChTrans1D2" presStyleIdx="2" presStyleCnt="6"/>
      <dgm:spPr/>
    </dgm:pt>
    <dgm:pt modelId="{0BF55C0D-8535-414C-B6C6-B5C5F0726CAA}" type="pres">
      <dgm:prSet presAssocID="{F889620C-3C9A-4045-B995-088978922471}" presName="connTx" presStyleLbl="parChTrans1D2" presStyleIdx="2" presStyleCnt="6"/>
      <dgm:spPr/>
    </dgm:pt>
    <dgm:pt modelId="{A3AC5F97-CFB9-4BA2-AD4E-5DD3DC182B11}" type="pres">
      <dgm:prSet presAssocID="{BCF60F3D-41DE-455C-BE90-F724EAE212C3}" presName="node" presStyleLbl="node1" presStyleIdx="2" presStyleCnt="6" custScaleX="70421" custScaleY="72050">
        <dgm:presLayoutVars>
          <dgm:bulletEnabled val="1"/>
        </dgm:presLayoutVars>
      </dgm:prSet>
      <dgm:spPr/>
    </dgm:pt>
    <dgm:pt modelId="{CD7956FE-E833-4267-AD92-9029B56683FB}" type="pres">
      <dgm:prSet presAssocID="{C936995A-4268-4D2B-9938-E0F122178884}" presName="Name9" presStyleLbl="parChTrans1D2" presStyleIdx="3" presStyleCnt="6"/>
      <dgm:spPr/>
    </dgm:pt>
    <dgm:pt modelId="{92241305-81CA-4053-8F8E-4044DB26857D}" type="pres">
      <dgm:prSet presAssocID="{C936995A-4268-4D2B-9938-E0F122178884}" presName="connTx" presStyleLbl="parChTrans1D2" presStyleIdx="3" presStyleCnt="6"/>
      <dgm:spPr/>
    </dgm:pt>
    <dgm:pt modelId="{71D176BE-0BE6-4BAE-8386-7EC0B3DA81B3}" type="pres">
      <dgm:prSet presAssocID="{2BFF0F09-75AF-4FF7-870D-F54F91A0A845}" presName="node" presStyleLbl="node1" presStyleIdx="3" presStyleCnt="6" custScaleX="70421" custScaleY="72050">
        <dgm:presLayoutVars>
          <dgm:bulletEnabled val="1"/>
        </dgm:presLayoutVars>
      </dgm:prSet>
      <dgm:spPr/>
    </dgm:pt>
    <dgm:pt modelId="{461BA04C-8E50-47B7-87E3-4502B7717432}" type="pres">
      <dgm:prSet presAssocID="{1A7E7CB2-AA6A-49C3-9F10-D13E8708A420}" presName="Name9" presStyleLbl="parChTrans1D2" presStyleIdx="4" presStyleCnt="6"/>
      <dgm:spPr/>
    </dgm:pt>
    <dgm:pt modelId="{3720E374-D41A-48E6-804E-354CA3E62728}" type="pres">
      <dgm:prSet presAssocID="{1A7E7CB2-AA6A-49C3-9F10-D13E8708A420}" presName="connTx" presStyleLbl="parChTrans1D2" presStyleIdx="4" presStyleCnt="6"/>
      <dgm:spPr/>
    </dgm:pt>
    <dgm:pt modelId="{BC7A5C70-5F47-44E7-8FD4-61062B7A51D8}" type="pres">
      <dgm:prSet presAssocID="{071D0DEA-0C84-40C7-93F7-40D2B7755258}" presName="node" presStyleLbl="node1" presStyleIdx="4" presStyleCnt="6" custScaleX="70421" custScaleY="72050">
        <dgm:presLayoutVars>
          <dgm:bulletEnabled val="1"/>
        </dgm:presLayoutVars>
      </dgm:prSet>
      <dgm:spPr/>
    </dgm:pt>
    <dgm:pt modelId="{8220BB4D-C2C7-439E-8773-98F37C76C1DD}" type="pres">
      <dgm:prSet presAssocID="{A35D0BAD-0919-40F3-8540-9BF162D31B09}" presName="Name9" presStyleLbl="parChTrans1D2" presStyleIdx="5" presStyleCnt="6"/>
      <dgm:spPr/>
    </dgm:pt>
    <dgm:pt modelId="{ED26DCBB-94E4-4777-AFFE-6F3F0CB4A6B5}" type="pres">
      <dgm:prSet presAssocID="{A35D0BAD-0919-40F3-8540-9BF162D31B09}" presName="connTx" presStyleLbl="parChTrans1D2" presStyleIdx="5" presStyleCnt="6"/>
      <dgm:spPr/>
    </dgm:pt>
    <dgm:pt modelId="{9F90E410-410D-4D51-97D5-51C8662F3836}" type="pres">
      <dgm:prSet presAssocID="{BCF2A8EA-F914-41AD-B9A1-70F6A1EF1CE4}" presName="node" presStyleLbl="node1" presStyleIdx="5" presStyleCnt="6" custScaleX="70421" custScaleY="72050">
        <dgm:presLayoutVars>
          <dgm:bulletEnabled val="1"/>
        </dgm:presLayoutVars>
      </dgm:prSet>
      <dgm:spPr/>
    </dgm:pt>
  </dgm:ptLst>
  <dgm:cxnLst>
    <dgm:cxn modelId="{798BD101-BA7E-403C-9293-B4D0B4BD6B37}" type="presOf" srcId="{28E3AECE-BF2B-41FF-B97E-1A4FB62F40EE}" destId="{48504D01-1E6A-4DB2-8DF7-B2D7F3F7A982}" srcOrd="0" destOrd="0" presId="urn:microsoft.com/office/officeart/2005/8/layout/radial1"/>
    <dgm:cxn modelId="{7EBD6C07-410A-47BB-9226-B427339D4F39}" type="presOf" srcId="{BCF2A8EA-F914-41AD-B9A1-70F6A1EF1CE4}" destId="{9F90E410-410D-4D51-97D5-51C8662F3836}" srcOrd="0" destOrd="0" presId="urn:microsoft.com/office/officeart/2005/8/layout/radial1"/>
    <dgm:cxn modelId="{9A4C2D0C-84FD-4B88-A3D6-2858BEF6A1A7}" type="presOf" srcId="{F889620C-3C9A-4045-B995-088978922471}" destId="{0BF55C0D-8535-414C-B6C6-B5C5F0726CAA}" srcOrd="1" destOrd="0" presId="urn:microsoft.com/office/officeart/2005/8/layout/radial1"/>
    <dgm:cxn modelId="{FB664419-51B2-467B-9DC1-8F0987B966C7}" srcId="{3F61C90C-D7DF-49A2-99DB-643F5C94F0F8}" destId="{59F20E78-9591-43CD-BF10-CAB0E933C86C}" srcOrd="1" destOrd="0" parTransId="{81A07B77-2390-49D4-A9EF-765F09431B0A}" sibTransId="{6B96B5D4-D15A-4514-AD5F-169356D7C65B}"/>
    <dgm:cxn modelId="{44856E1A-353D-489A-A7CF-D5E65ADC7C6D}" type="presOf" srcId="{2BFF0F09-75AF-4FF7-870D-F54F91A0A845}" destId="{71D176BE-0BE6-4BAE-8386-7EC0B3DA81B3}" srcOrd="0" destOrd="0" presId="urn:microsoft.com/office/officeart/2005/8/layout/radial1"/>
    <dgm:cxn modelId="{71714127-05E9-4300-A9BB-C3A77D14C5A2}" srcId="{3F61C90C-D7DF-49A2-99DB-643F5C94F0F8}" destId="{3E563016-4DFA-4195-BA7A-B833FD00D085}" srcOrd="0" destOrd="0" parTransId="{28E3AECE-BF2B-41FF-B97E-1A4FB62F40EE}" sibTransId="{1C525D2D-79A0-4B82-A1D6-5A2C52E80C86}"/>
    <dgm:cxn modelId="{F3E9DA2E-D83D-430D-A14D-FE76A14452B1}" type="presOf" srcId="{A35D0BAD-0919-40F3-8540-9BF162D31B09}" destId="{ED26DCBB-94E4-4777-AFFE-6F3F0CB4A6B5}" srcOrd="1" destOrd="0" presId="urn:microsoft.com/office/officeart/2005/8/layout/radial1"/>
    <dgm:cxn modelId="{1006B63C-2E77-4D2F-B537-E2D8E438FFFC}" type="presOf" srcId="{1A7E7CB2-AA6A-49C3-9F10-D13E8708A420}" destId="{461BA04C-8E50-47B7-87E3-4502B7717432}" srcOrd="0" destOrd="0" presId="urn:microsoft.com/office/officeart/2005/8/layout/radial1"/>
    <dgm:cxn modelId="{A8D58F3E-3274-4715-9D3B-3E531AD9C9FD}" type="presOf" srcId="{81A07B77-2390-49D4-A9EF-765F09431B0A}" destId="{9237A9A2-DD0F-4DB4-ADBD-26430262DEB3}" srcOrd="1" destOrd="0" presId="urn:microsoft.com/office/officeart/2005/8/layout/radial1"/>
    <dgm:cxn modelId="{6DDC0F5E-0577-4AFE-BA57-75F75A57B5FA}" type="presOf" srcId="{C936995A-4268-4D2B-9938-E0F122178884}" destId="{92241305-81CA-4053-8F8E-4044DB26857D}" srcOrd="1" destOrd="0" presId="urn:microsoft.com/office/officeart/2005/8/layout/radial1"/>
    <dgm:cxn modelId="{34B3C661-F8CF-4729-ACEA-04795AFAF479}" type="presOf" srcId="{C936995A-4268-4D2B-9938-E0F122178884}" destId="{CD7956FE-E833-4267-AD92-9029B56683FB}" srcOrd="0" destOrd="0" presId="urn:microsoft.com/office/officeart/2005/8/layout/radial1"/>
    <dgm:cxn modelId="{F5AD2965-0684-46DE-B98C-C1CB2F90B97A}" srcId="{3F61C90C-D7DF-49A2-99DB-643F5C94F0F8}" destId="{2BFF0F09-75AF-4FF7-870D-F54F91A0A845}" srcOrd="3" destOrd="0" parTransId="{C936995A-4268-4D2B-9938-E0F122178884}" sibTransId="{FEC64926-7082-4A73-A298-ADBDB7200F1E}"/>
    <dgm:cxn modelId="{6B523946-E24A-4A8A-812A-8453E9BB7726}" type="presOf" srcId="{81A07B77-2390-49D4-A9EF-765F09431B0A}" destId="{84F7FA89-C1EB-4769-931F-8690DA40E5BF}" srcOrd="0" destOrd="0" presId="urn:microsoft.com/office/officeart/2005/8/layout/radial1"/>
    <dgm:cxn modelId="{48F50C47-3D4E-4B2C-9763-BEC5507967AA}" srcId="{3F61C90C-D7DF-49A2-99DB-643F5C94F0F8}" destId="{071D0DEA-0C84-40C7-93F7-40D2B7755258}" srcOrd="4" destOrd="0" parTransId="{1A7E7CB2-AA6A-49C3-9F10-D13E8708A420}" sibTransId="{535EF5FE-B7A5-4C2D-8B93-DBF2154C5D39}"/>
    <dgm:cxn modelId="{44AF0B48-A34B-4EBF-ABC2-D3D5CDFBBD84}" type="presOf" srcId="{F889620C-3C9A-4045-B995-088978922471}" destId="{1507713E-66B8-4D48-A7F1-2B1E526C35E3}" srcOrd="0" destOrd="0" presId="urn:microsoft.com/office/officeart/2005/8/layout/radial1"/>
    <dgm:cxn modelId="{5856E36B-4960-4E40-A922-24D34C7618E4}" type="presOf" srcId="{3E563016-4DFA-4195-BA7A-B833FD00D085}" destId="{C82282ED-4D62-47B3-A5DF-18CDD0879D0F}" srcOrd="0" destOrd="0" presId="urn:microsoft.com/office/officeart/2005/8/layout/radial1"/>
    <dgm:cxn modelId="{2E1F5B72-AA5D-46AE-B9CC-959C00B754B3}" type="presOf" srcId="{A35D0BAD-0919-40F3-8540-9BF162D31B09}" destId="{8220BB4D-C2C7-439E-8773-98F37C76C1DD}" srcOrd="0" destOrd="0" presId="urn:microsoft.com/office/officeart/2005/8/layout/radial1"/>
    <dgm:cxn modelId="{DF7F4087-1B0B-4761-AE95-2500E3D356CA}" srcId="{718C2A14-4E92-4148-8D63-DAEA67930456}" destId="{3F61C90C-D7DF-49A2-99DB-643F5C94F0F8}" srcOrd="0" destOrd="0" parTransId="{224AD30B-DB78-44DA-BFA8-F79C78690F7A}" sibTransId="{2B287BF2-9531-472A-9AD5-BA2EAA360D28}"/>
    <dgm:cxn modelId="{2733AD8C-6FB0-4F81-AC96-60D4DBC1A919}" type="presOf" srcId="{28E3AECE-BF2B-41FF-B97E-1A4FB62F40EE}" destId="{FB622D30-A0E3-4929-856A-0BC5D590F097}" srcOrd="1" destOrd="0" presId="urn:microsoft.com/office/officeart/2005/8/layout/radial1"/>
    <dgm:cxn modelId="{404A7495-ED2D-4487-AE41-BB82ED647BF9}" type="presOf" srcId="{071D0DEA-0C84-40C7-93F7-40D2B7755258}" destId="{BC7A5C70-5F47-44E7-8FD4-61062B7A51D8}" srcOrd="0" destOrd="0" presId="urn:microsoft.com/office/officeart/2005/8/layout/radial1"/>
    <dgm:cxn modelId="{B0FB19AA-E9EF-4ED7-A963-CF6A7A2AFBDD}" type="presOf" srcId="{1A7E7CB2-AA6A-49C3-9F10-D13E8708A420}" destId="{3720E374-D41A-48E6-804E-354CA3E62728}" srcOrd="1" destOrd="0" presId="urn:microsoft.com/office/officeart/2005/8/layout/radial1"/>
    <dgm:cxn modelId="{198A88B2-218C-4C0D-A60C-7CA1E8FB269C}" type="presOf" srcId="{3F61C90C-D7DF-49A2-99DB-643F5C94F0F8}" destId="{9602E47E-3BC6-4CF6-9B4E-AEAF89641AF7}" srcOrd="0" destOrd="0" presId="urn:microsoft.com/office/officeart/2005/8/layout/radial1"/>
    <dgm:cxn modelId="{DE068ECB-55D8-48FB-B290-6F8C4D968FB3}" type="presOf" srcId="{718C2A14-4E92-4148-8D63-DAEA67930456}" destId="{F63F055B-70DA-44F9-B34A-A71341E2397B}" srcOrd="0" destOrd="0" presId="urn:microsoft.com/office/officeart/2005/8/layout/radial1"/>
    <dgm:cxn modelId="{7870F3CD-B315-4F50-AAB7-9004FD3DB8F3}" srcId="{3F61C90C-D7DF-49A2-99DB-643F5C94F0F8}" destId="{BCF60F3D-41DE-455C-BE90-F724EAE212C3}" srcOrd="2" destOrd="0" parTransId="{F889620C-3C9A-4045-B995-088978922471}" sibTransId="{D9157C0F-E1C1-4C90-B3BE-B297EC187100}"/>
    <dgm:cxn modelId="{B5887BD7-5205-48BD-88DE-53556286041F}" type="presOf" srcId="{BCF60F3D-41DE-455C-BE90-F724EAE212C3}" destId="{A3AC5F97-CFB9-4BA2-AD4E-5DD3DC182B11}" srcOrd="0" destOrd="0" presId="urn:microsoft.com/office/officeart/2005/8/layout/radial1"/>
    <dgm:cxn modelId="{534D29DD-ACD0-4EAF-AD5A-C30A1068C9F8}" srcId="{3F61C90C-D7DF-49A2-99DB-643F5C94F0F8}" destId="{BCF2A8EA-F914-41AD-B9A1-70F6A1EF1CE4}" srcOrd="5" destOrd="0" parTransId="{A35D0BAD-0919-40F3-8540-9BF162D31B09}" sibTransId="{6A4E1A78-574F-4663-9D47-282E019C7F58}"/>
    <dgm:cxn modelId="{D53D0AF1-3DFA-4BFE-8F86-7975A562D889}" type="presOf" srcId="{59F20E78-9591-43CD-BF10-CAB0E933C86C}" destId="{D3817681-1305-40F4-9A94-21D92F6A7944}" srcOrd="0" destOrd="0" presId="urn:microsoft.com/office/officeart/2005/8/layout/radial1"/>
    <dgm:cxn modelId="{43B91DE1-41C5-428C-AC7D-F18B6D47EFD3}" type="presParOf" srcId="{F63F055B-70DA-44F9-B34A-A71341E2397B}" destId="{9602E47E-3BC6-4CF6-9B4E-AEAF89641AF7}" srcOrd="0" destOrd="0" presId="urn:microsoft.com/office/officeart/2005/8/layout/radial1"/>
    <dgm:cxn modelId="{93C6348F-1F88-4728-9F00-4BAAD9956220}" type="presParOf" srcId="{F63F055B-70DA-44F9-B34A-A71341E2397B}" destId="{48504D01-1E6A-4DB2-8DF7-B2D7F3F7A982}" srcOrd="1" destOrd="0" presId="urn:microsoft.com/office/officeart/2005/8/layout/radial1"/>
    <dgm:cxn modelId="{99A1566F-E028-41F7-A20F-7416DEEEB603}" type="presParOf" srcId="{48504D01-1E6A-4DB2-8DF7-B2D7F3F7A982}" destId="{FB622D30-A0E3-4929-856A-0BC5D590F097}" srcOrd="0" destOrd="0" presId="urn:microsoft.com/office/officeart/2005/8/layout/radial1"/>
    <dgm:cxn modelId="{D5C065B2-CBA1-46D4-9297-5E650010473A}" type="presParOf" srcId="{F63F055B-70DA-44F9-B34A-A71341E2397B}" destId="{C82282ED-4D62-47B3-A5DF-18CDD0879D0F}" srcOrd="2" destOrd="0" presId="urn:microsoft.com/office/officeart/2005/8/layout/radial1"/>
    <dgm:cxn modelId="{0D921362-CEB5-405B-8FC8-0A3A0F3BF189}" type="presParOf" srcId="{F63F055B-70DA-44F9-B34A-A71341E2397B}" destId="{84F7FA89-C1EB-4769-931F-8690DA40E5BF}" srcOrd="3" destOrd="0" presId="urn:microsoft.com/office/officeart/2005/8/layout/radial1"/>
    <dgm:cxn modelId="{D23802C7-56BA-47FC-AB2D-C189D7D4BCC8}" type="presParOf" srcId="{84F7FA89-C1EB-4769-931F-8690DA40E5BF}" destId="{9237A9A2-DD0F-4DB4-ADBD-26430262DEB3}" srcOrd="0" destOrd="0" presId="urn:microsoft.com/office/officeart/2005/8/layout/radial1"/>
    <dgm:cxn modelId="{C9FA801D-4607-4A56-A139-CEB5D01CBAB8}" type="presParOf" srcId="{F63F055B-70DA-44F9-B34A-A71341E2397B}" destId="{D3817681-1305-40F4-9A94-21D92F6A7944}" srcOrd="4" destOrd="0" presId="urn:microsoft.com/office/officeart/2005/8/layout/radial1"/>
    <dgm:cxn modelId="{0734D7FE-A0D9-46F8-A344-3AA9D1565835}" type="presParOf" srcId="{F63F055B-70DA-44F9-B34A-A71341E2397B}" destId="{1507713E-66B8-4D48-A7F1-2B1E526C35E3}" srcOrd="5" destOrd="0" presId="urn:microsoft.com/office/officeart/2005/8/layout/radial1"/>
    <dgm:cxn modelId="{4C359257-6F32-482B-A605-E3E23CB24F64}" type="presParOf" srcId="{1507713E-66B8-4D48-A7F1-2B1E526C35E3}" destId="{0BF55C0D-8535-414C-B6C6-B5C5F0726CAA}" srcOrd="0" destOrd="0" presId="urn:microsoft.com/office/officeart/2005/8/layout/radial1"/>
    <dgm:cxn modelId="{DCAD08F6-7157-4729-ACD2-DC1AB53AC700}" type="presParOf" srcId="{F63F055B-70DA-44F9-B34A-A71341E2397B}" destId="{A3AC5F97-CFB9-4BA2-AD4E-5DD3DC182B11}" srcOrd="6" destOrd="0" presId="urn:microsoft.com/office/officeart/2005/8/layout/radial1"/>
    <dgm:cxn modelId="{78577341-4749-4DE6-AE8D-0CE946AFDF3F}" type="presParOf" srcId="{F63F055B-70DA-44F9-B34A-A71341E2397B}" destId="{CD7956FE-E833-4267-AD92-9029B56683FB}" srcOrd="7" destOrd="0" presId="urn:microsoft.com/office/officeart/2005/8/layout/radial1"/>
    <dgm:cxn modelId="{6D1A1CAC-12F8-477D-A337-F9DA85857EC4}" type="presParOf" srcId="{CD7956FE-E833-4267-AD92-9029B56683FB}" destId="{92241305-81CA-4053-8F8E-4044DB26857D}" srcOrd="0" destOrd="0" presId="urn:microsoft.com/office/officeart/2005/8/layout/radial1"/>
    <dgm:cxn modelId="{D8824A82-DE87-4AEA-8408-1A3833430A0F}" type="presParOf" srcId="{F63F055B-70DA-44F9-B34A-A71341E2397B}" destId="{71D176BE-0BE6-4BAE-8386-7EC0B3DA81B3}" srcOrd="8" destOrd="0" presId="urn:microsoft.com/office/officeart/2005/8/layout/radial1"/>
    <dgm:cxn modelId="{3E483255-AA60-44AB-8892-FE7CB85B0FA3}" type="presParOf" srcId="{F63F055B-70DA-44F9-B34A-A71341E2397B}" destId="{461BA04C-8E50-47B7-87E3-4502B7717432}" srcOrd="9" destOrd="0" presId="urn:microsoft.com/office/officeart/2005/8/layout/radial1"/>
    <dgm:cxn modelId="{99D06800-76E6-4F56-B87B-165752EF81F0}" type="presParOf" srcId="{461BA04C-8E50-47B7-87E3-4502B7717432}" destId="{3720E374-D41A-48E6-804E-354CA3E62728}" srcOrd="0" destOrd="0" presId="urn:microsoft.com/office/officeart/2005/8/layout/radial1"/>
    <dgm:cxn modelId="{A8BB01B0-8B75-4829-8A18-647605339873}" type="presParOf" srcId="{F63F055B-70DA-44F9-B34A-A71341E2397B}" destId="{BC7A5C70-5F47-44E7-8FD4-61062B7A51D8}" srcOrd="10" destOrd="0" presId="urn:microsoft.com/office/officeart/2005/8/layout/radial1"/>
    <dgm:cxn modelId="{2BEB17B8-EF28-4976-AAB3-F5C2707121C8}" type="presParOf" srcId="{F63F055B-70DA-44F9-B34A-A71341E2397B}" destId="{8220BB4D-C2C7-439E-8773-98F37C76C1DD}" srcOrd="11" destOrd="0" presId="urn:microsoft.com/office/officeart/2005/8/layout/radial1"/>
    <dgm:cxn modelId="{77787B19-F8C1-4995-AAF9-ACDE0EEA2046}" type="presParOf" srcId="{8220BB4D-C2C7-439E-8773-98F37C76C1DD}" destId="{ED26DCBB-94E4-4777-AFFE-6F3F0CB4A6B5}" srcOrd="0" destOrd="0" presId="urn:microsoft.com/office/officeart/2005/8/layout/radial1"/>
    <dgm:cxn modelId="{C3FACF25-4B05-4182-B558-0B3A2A576618}" type="presParOf" srcId="{F63F055B-70DA-44F9-B34A-A71341E2397B}" destId="{9F90E410-410D-4D51-97D5-51C8662F383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2E47E-3BC6-4CF6-9B4E-AEAF89641AF7}">
      <dsp:nvSpPr>
        <dsp:cNvPr id="0" name=""/>
        <dsp:cNvSpPr/>
      </dsp:nvSpPr>
      <dsp:spPr>
        <a:xfrm>
          <a:off x="3686691" y="2182744"/>
          <a:ext cx="1674363" cy="1674363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FreeSans" panose="020B0504020202020204" pitchFamily="34" charset="0"/>
              <a:ea typeface="FreeSans" panose="020B0504020202020204" pitchFamily="34" charset="0"/>
              <a:cs typeface="FreeSans" panose="020B0504020202020204" pitchFamily="34" charset="0"/>
            </a:rPr>
            <a:t>Regeln der Klasse ___</a:t>
          </a:r>
        </a:p>
      </dsp:txBody>
      <dsp:txXfrm>
        <a:off x="3931896" y="2427949"/>
        <a:ext cx="1183953" cy="1183953"/>
      </dsp:txXfrm>
    </dsp:sp>
    <dsp:sp modelId="{48504D01-1E6A-4DB2-8DF7-B2D7F3F7A982}">
      <dsp:nvSpPr>
        <dsp:cNvPr id="0" name=""/>
        <dsp:cNvSpPr/>
      </dsp:nvSpPr>
      <dsp:spPr>
        <a:xfrm rot="16200000">
          <a:off x="4154396" y="1796612"/>
          <a:ext cx="738953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38953" y="166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505399" y="1794794"/>
        <a:ext cx="36947" cy="36947"/>
      </dsp:txXfrm>
    </dsp:sp>
    <dsp:sp modelId="{C82282ED-4D62-47B3-A5DF-18CDD0879D0F}">
      <dsp:nvSpPr>
        <dsp:cNvPr id="0" name=""/>
        <dsp:cNvSpPr/>
      </dsp:nvSpPr>
      <dsp:spPr>
        <a:xfrm>
          <a:off x="3934321" y="237412"/>
          <a:ext cx="1179103" cy="1206378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600" kern="1200"/>
        </a:p>
      </dsp:txBody>
      <dsp:txXfrm>
        <a:off x="4106997" y="414082"/>
        <a:ext cx="833751" cy="853038"/>
      </dsp:txXfrm>
    </dsp:sp>
    <dsp:sp modelId="{84F7FA89-C1EB-4769-931F-8690DA40E5BF}">
      <dsp:nvSpPr>
        <dsp:cNvPr id="0" name=""/>
        <dsp:cNvSpPr/>
      </dsp:nvSpPr>
      <dsp:spPr>
        <a:xfrm rot="19800000">
          <a:off x="5198702" y="2397363"/>
          <a:ext cx="749268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49268" y="166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554604" y="2395286"/>
        <a:ext cx="37463" cy="37463"/>
      </dsp:txXfrm>
    </dsp:sp>
    <dsp:sp modelId="{D3817681-1305-40F4-9A94-21D92F6A7944}">
      <dsp:nvSpPr>
        <dsp:cNvPr id="0" name=""/>
        <dsp:cNvSpPr/>
      </dsp:nvSpPr>
      <dsp:spPr>
        <a:xfrm>
          <a:off x="5821671" y="1327074"/>
          <a:ext cx="1179103" cy="120637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700" kern="1200" dirty="0"/>
        </a:p>
      </dsp:txBody>
      <dsp:txXfrm>
        <a:off x="5994347" y="1503744"/>
        <a:ext cx="833751" cy="853038"/>
      </dsp:txXfrm>
    </dsp:sp>
    <dsp:sp modelId="{1507713E-66B8-4D48-A7F1-2B1E526C35E3}">
      <dsp:nvSpPr>
        <dsp:cNvPr id="0" name=""/>
        <dsp:cNvSpPr/>
      </dsp:nvSpPr>
      <dsp:spPr>
        <a:xfrm rot="1800000">
          <a:off x="5198702" y="3609179"/>
          <a:ext cx="749268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49268" y="166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554604" y="3607102"/>
        <a:ext cx="37463" cy="37463"/>
      </dsp:txXfrm>
    </dsp:sp>
    <dsp:sp modelId="{A3AC5F97-CFB9-4BA2-AD4E-5DD3DC182B11}">
      <dsp:nvSpPr>
        <dsp:cNvPr id="0" name=""/>
        <dsp:cNvSpPr/>
      </dsp:nvSpPr>
      <dsp:spPr>
        <a:xfrm>
          <a:off x="5821671" y="3506399"/>
          <a:ext cx="1179103" cy="1206378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700" kern="1200" dirty="0"/>
        </a:p>
      </dsp:txBody>
      <dsp:txXfrm>
        <a:off x="5994347" y="3683069"/>
        <a:ext cx="833751" cy="853038"/>
      </dsp:txXfrm>
    </dsp:sp>
    <dsp:sp modelId="{CD7956FE-E833-4267-AD92-9029B56683FB}">
      <dsp:nvSpPr>
        <dsp:cNvPr id="0" name=""/>
        <dsp:cNvSpPr/>
      </dsp:nvSpPr>
      <dsp:spPr>
        <a:xfrm rot="5400000">
          <a:off x="4154396" y="4209929"/>
          <a:ext cx="738953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38953" y="166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505399" y="4208111"/>
        <a:ext cx="36947" cy="36947"/>
      </dsp:txXfrm>
    </dsp:sp>
    <dsp:sp modelId="{71D176BE-0BE6-4BAE-8386-7EC0B3DA81B3}">
      <dsp:nvSpPr>
        <dsp:cNvPr id="0" name=""/>
        <dsp:cNvSpPr/>
      </dsp:nvSpPr>
      <dsp:spPr>
        <a:xfrm>
          <a:off x="3934321" y="4596061"/>
          <a:ext cx="1179103" cy="1206378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700" kern="1200" dirty="0"/>
        </a:p>
      </dsp:txBody>
      <dsp:txXfrm>
        <a:off x="4106997" y="4772731"/>
        <a:ext cx="833751" cy="853038"/>
      </dsp:txXfrm>
    </dsp:sp>
    <dsp:sp modelId="{461BA04C-8E50-47B7-87E3-4502B7717432}">
      <dsp:nvSpPr>
        <dsp:cNvPr id="0" name=""/>
        <dsp:cNvSpPr/>
      </dsp:nvSpPr>
      <dsp:spPr>
        <a:xfrm rot="9000000">
          <a:off x="3099775" y="3609179"/>
          <a:ext cx="749268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49268" y="166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3455677" y="3607102"/>
        <a:ext cx="37463" cy="37463"/>
      </dsp:txXfrm>
    </dsp:sp>
    <dsp:sp modelId="{BC7A5C70-5F47-44E7-8FD4-61062B7A51D8}">
      <dsp:nvSpPr>
        <dsp:cNvPr id="0" name=""/>
        <dsp:cNvSpPr/>
      </dsp:nvSpPr>
      <dsp:spPr>
        <a:xfrm>
          <a:off x="2046970" y="3506399"/>
          <a:ext cx="1179103" cy="120637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600" kern="1200"/>
        </a:p>
      </dsp:txBody>
      <dsp:txXfrm>
        <a:off x="2219646" y="3683069"/>
        <a:ext cx="833751" cy="853038"/>
      </dsp:txXfrm>
    </dsp:sp>
    <dsp:sp modelId="{8220BB4D-C2C7-439E-8773-98F37C76C1DD}">
      <dsp:nvSpPr>
        <dsp:cNvPr id="0" name=""/>
        <dsp:cNvSpPr/>
      </dsp:nvSpPr>
      <dsp:spPr>
        <a:xfrm rot="12600000">
          <a:off x="3099775" y="2397363"/>
          <a:ext cx="749268" cy="33310"/>
        </a:xfrm>
        <a:custGeom>
          <a:avLst/>
          <a:gdLst/>
          <a:ahLst/>
          <a:cxnLst/>
          <a:rect l="0" t="0" r="0" b="0"/>
          <a:pathLst>
            <a:path>
              <a:moveTo>
                <a:pt x="0" y="16655"/>
              </a:moveTo>
              <a:lnTo>
                <a:pt x="749268" y="166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3455677" y="2395286"/>
        <a:ext cx="37463" cy="37463"/>
      </dsp:txXfrm>
    </dsp:sp>
    <dsp:sp modelId="{9F90E410-410D-4D51-97D5-51C8662F3836}">
      <dsp:nvSpPr>
        <dsp:cNvPr id="0" name=""/>
        <dsp:cNvSpPr/>
      </dsp:nvSpPr>
      <dsp:spPr>
        <a:xfrm>
          <a:off x="2046970" y="1327074"/>
          <a:ext cx="1179103" cy="1206378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600" kern="1200"/>
        </a:p>
      </dsp:txBody>
      <dsp:txXfrm>
        <a:off x="2219646" y="1503744"/>
        <a:ext cx="833751" cy="853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A3E11-6815-4567-AE20-5F0A32CB2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2B3830-E27B-45A3-AE42-9EC930524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B4DBD8-AFE0-4591-93B5-655AAF44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A7C-FC1D-41FF-BFBF-37FDDA7A052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D9D7D2-A45B-4226-B501-EDF39CBE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21D232-CA29-46AA-8817-5CCF353C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9C7A-C9A7-44D9-A18F-6BC8F74F3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41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F4008-1D67-4BA2-8C36-F3662B24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8B4F16-8C31-4479-BB0B-844E3A79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302775-F924-4AB1-8510-8892AF9F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A7C-FC1D-41FF-BFBF-37FDDA7A052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2FAEC-EE8B-4E18-9346-4BBBA330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B498E7-0D86-4837-ADA8-1BD7E354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9C7A-C9A7-44D9-A18F-6BC8F74F3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45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3821DDC-4F78-450C-9BE7-86F2491C8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950BE9E-9B84-43C2-A419-08349D91D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B1F6A6-9627-467A-B9DB-BD0CC825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A7C-FC1D-41FF-BFBF-37FDDA7A052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DAFD9F-BE83-46F7-A99D-17E8A0DC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6901C2-5F3B-4050-A21B-A2E34E69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9C7A-C9A7-44D9-A18F-6BC8F74F3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76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52616-D854-49E7-A92B-FBD4B559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04E473-62B1-4FAC-B6DD-37CAEE482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846A62-EAAF-457F-931E-B5DE409D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A7C-FC1D-41FF-BFBF-37FDDA7A052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292C2B-F428-4DC4-A1B9-36F67E08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291BCC-0F32-48B8-A600-350D2FF3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9C7A-C9A7-44D9-A18F-6BC8F74F3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41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8A113-1B58-4E3C-ACD9-DD602252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184559-BF42-43E0-88D8-1DACC15DD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B86DC-3212-42A9-87F1-FAB29290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A7C-FC1D-41FF-BFBF-37FDDA7A052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F4911D-D46D-4E56-A6A9-7DC5A5BB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24CDB6-336D-4941-AFA6-E028CF43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9C7A-C9A7-44D9-A18F-6BC8F74F3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11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88E98-37E7-448E-9FFC-598686EC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8C84F5-06E2-4134-9904-BFB459AF8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0736DE-B8B7-4BDE-9FCF-F6D096F8A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624527-6CDC-46A2-BFDB-C819BF3B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A7C-FC1D-41FF-BFBF-37FDDA7A052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1E6D7E-2725-4A12-B532-C093E869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5DC093-A057-41A3-89C7-426B2337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9C7A-C9A7-44D9-A18F-6BC8F74F3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32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542E7-2425-4DD1-A5D1-BBA1DC92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6DA6EF-B7BF-411C-B15A-972AC31F8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F39EDF-1BBF-4C3A-83A8-459AF7707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5D2EE7-6448-4B01-8ED0-4880AE8FD3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8D486BE-A911-4FB8-B9A6-7DE912D5D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446267C-C860-4131-A642-7375BA52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A7C-FC1D-41FF-BFBF-37FDDA7A052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44C660-B3FC-4A63-964A-AB8BA76B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1FE72F-9617-4A6B-9166-9B3B0CFD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9C7A-C9A7-44D9-A18F-6BC8F74F3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45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A910D-F8AA-4FFB-8C08-1B244F37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FD9FC7-9C09-432E-AD4D-8D9BD532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A7C-FC1D-41FF-BFBF-37FDDA7A052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468F5F-69D7-4346-BE8B-E59F5D72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F01370-7354-466E-9C01-87D27146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9C7A-C9A7-44D9-A18F-6BC8F74F3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2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A1021A-4BAF-452C-B5E2-E6DEED7F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A7C-FC1D-41FF-BFBF-37FDDA7A052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87A9EC9-E884-4122-8A99-74D9FD50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647A1E-A9AE-490A-B5AE-5834F87B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9C7A-C9A7-44D9-A18F-6BC8F74F3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25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AAB85-645A-4DF6-B0CB-A2A84F7C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6A78D6-B87F-4FAB-999A-99795A71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DD43DE-F693-480F-876B-F3417F08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C7C5E6-0575-4F43-9B67-5DB377CC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A7C-FC1D-41FF-BFBF-37FDDA7A052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2336C8-0B04-4C85-917D-6B25EEF3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609A65-9391-4E0A-B879-EAA73D78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9C7A-C9A7-44D9-A18F-6BC8F74F3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81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9DC06-8717-4E52-9217-5397A2DD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7697B7-DCBE-4548-9F6C-6875DBA8E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AA59FA-1697-4489-AE43-4C904CF1B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6F1929-0EE4-49F5-85CA-3359B989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8A7C-FC1D-41FF-BFBF-37FDDA7A052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1A33FB-9626-49EA-B852-2844490A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4F3BBB-FC0D-42E2-95AE-AD1372A5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9C7A-C9A7-44D9-A18F-6BC8F74F3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76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69B835F-79D8-497D-8B5D-470C9863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EA34FB-C706-406A-AA3E-7392C2DE0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5EF839-0AB4-4C6A-A1DA-CF602BDD8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8A7C-FC1D-41FF-BFBF-37FDDA7A052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EBDF8-11A0-4087-B6D9-D134351D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748D4F-C5E8-47CA-824A-B9107ED3F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E9C7A-C9A7-44D9-A18F-6BC8F74F3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03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758FE547-1377-4B7D-983F-B62FCCC085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985167"/>
              </p:ext>
            </p:extLst>
          </p:nvPr>
        </p:nvGraphicFramePr>
        <p:xfrm>
          <a:off x="1546059" y="330868"/>
          <a:ext cx="9047746" cy="603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519BC974-849B-44A8-9CB8-C785F22214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61" y="229751"/>
            <a:ext cx="1401677" cy="79815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57CC187-DD94-4D3F-80AE-E7D516EB647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0851"/>
            <a:ext cx="11176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B98368A-3150-446C-B134-26BF740D9FD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602" y="6370721"/>
            <a:ext cx="993036" cy="346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47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Breitbild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FreeSans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Dohrmann, Benjamin</dc:creator>
  <cp:lastModifiedBy>Dohrmann, Benjamin</cp:lastModifiedBy>
  <cp:revision>4</cp:revision>
  <dcterms:created xsi:type="dcterms:W3CDTF">2024-06-17T07:49:16Z</dcterms:created>
  <dcterms:modified xsi:type="dcterms:W3CDTF">2024-12-04T08:33:27Z</dcterms:modified>
</cp:coreProperties>
</file>